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5" r:id="rId2"/>
  </p:sldMasterIdLst>
  <p:handoutMasterIdLst>
    <p:handoutMasterId r:id="rId4"/>
  </p:handoutMasterIdLst>
  <p:sldIdLst>
    <p:sldId id="256" r:id="rId3"/>
  </p:sldIdLst>
  <p:sldSz cx="6858000" cy="9906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8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1CF76D3-A86C-311F-886B-95AD42B0EE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EB58AC-461C-1D2E-0792-3DACB90458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0595E-DA85-4700-AD0F-DDA8D1C214A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CBB244-D9E5-287A-A13A-7E5DE64E03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0257FD-22D3-9BBF-BA38-FAC47139FF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0157F-1065-4285-B372-262DDAA0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037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4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7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35677" y="1841703"/>
            <a:ext cx="5386648" cy="622259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816102" y="2001012"/>
            <a:ext cx="5225796" cy="59039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2846070" y="1831166"/>
            <a:ext cx="1165860" cy="924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2914650" y="1831167"/>
            <a:ext cx="1028700" cy="79248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461" y="3020713"/>
            <a:ext cx="5101080" cy="3742267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465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81" y="6762978"/>
            <a:ext cx="5102352" cy="72644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50" spc="6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050"/>
            </a:lvl2pPr>
            <a:lvl3pPr marL="685800" indent="0" algn="ctr">
              <a:buNone/>
              <a:defRPr sz="1050"/>
            </a:lvl3pPr>
            <a:lvl4pPr marL="1028700" indent="0" algn="ctr">
              <a:buNone/>
              <a:defRPr sz="1050"/>
            </a:lvl4pPr>
            <a:lvl5pPr marL="1371600" indent="0" algn="ctr">
              <a:buNone/>
              <a:defRPr sz="1050"/>
            </a:lvl5pPr>
            <a:lvl6pPr marL="1714500" indent="0" algn="ctr">
              <a:buNone/>
              <a:defRPr sz="1050"/>
            </a:lvl6pPr>
            <a:lvl7pPr marL="2057400" indent="0" algn="ctr">
              <a:buNone/>
              <a:defRPr sz="1050"/>
            </a:lvl7pPr>
            <a:lvl8pPr marL="2400300" indent="0" algn="ctr">
              <a:buNone/>
              <a:defRPr sz="1050"/>
            </a:lvl8pPr>
            <a:lvl9pPr marL="2743200" indent="0" algn="ctr">
              <a:buNone/>
              <a:defRPr sz="105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2948940" y="1917049"/>
            <a:ext cx="960120" cy="660400"/>
          </a:xfrm>
        </p:spPr>
        <p:txBody>
          <a:bodyPr/>
          <a:lstStyle>
            <a:lvl1pPr algn="ctr">
              <a:defRPr sz="825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828702" y="7527087"/>
            <a:ext cx="3321844" cy="330200"/>
          </a:xfrm>
        </p:spPr>
        <p:txBody>
          <a:bodyPr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4841393" y="7528560"/>
            <a:ext cx="1187933" cy="3302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572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70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735677" y="1841703"/>
            <a:ext cx="5386648" cy="622259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816102" y="2001012"/>
            <a:ext cx="5225796" cy="59039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2846070" y="1831166"/>
            <a:ext cx="1165860" cy="924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2914650" y="1831167"/>
            <a:ext cx="1028700" cy="79248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38" y="3025113"/>
            <a:ext cx="5102352" cy="3737864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465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539" y="6762978"/>
            <a:ext cx="5102352" cy="72644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48940" y="1915160"/>
            <a:ext cx="960120" cy="660400"/>
          </a:xfrm>
        </p:spPr>
        <p:txBody>
          <a:bodyPr/>
          <a:lstStyle>
            <a:lvl1pPr algn="ctr">
              <a:defRPr lang="en-US" sz="82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8509" y="7527087"/>
            <a:ext cx="3322701" cy="330200"/>
          </a:xfrm>
        </p:spPr>
        <p:txBody>
          <a:bodyPr/>
          <a:lstStyle>
            <a:lvl1pPr algn="l"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033" y="7527087"/>
            <a:ext cx="1188149" cy="330200"/>
          </a:xfrm>
        </p:spPr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710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037840"/>
            <a:ext cx="2743200" cy="56794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037840"/>
            <a:ext cx="2743200" cy="56794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395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996260"/>
            <a:ext cx="2743200" cy="9245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3980742"/>
            <a:ext cx="2743200" cy="4622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2996260"/>
            <a:ext cx="2743200" cy="9245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3981728"/>
            <a:ext cx="2743200" cy="4622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583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567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5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38110" y="250952"/>
            <a:ext cx="4798886" cy="940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5073968" y="250952"/>
            <a:ext cx="1645920" cy="940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77344"/>
            <a:ext cx="1367314" cy="237744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732" y="1310318"/>
            <a:ext cx="4071642" cy="728536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302000"/>
            <a:ext cx="1367314" cy="506306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46444" y="9114569"/>
            <a:ext cx="822960" cy="3962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Rectangle 11"/>
          <p:cNvSpPr/>
          <p:nvPr/>
        </p:nvSpPr>
        <p:spPr>
          <a:xfrm>
            <a:off x="5151120" y="396240"/>
            <a:ext cx="1491615" cy="911352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257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756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073968" y="250952"/>
            <a:ext cx="1645920" cy="940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71728"/>
            <a:ext cx="1368171" cy="2377440"/>
          </a:xfrm>
        </p:spPr>
        <p:txBody>
          <a:bodyPr anchor="b">
            <a:noAutofit/>
          </a:bodyPr>
          <a:lstStyle>
            <a:lvl1pPr algn="l">
              <a:defRPr sz="1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87" y="250952"/>
            <a:ext cx="4798886" cy="9404096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302000"/>
            <a:ext cx="1368171" cy="505866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67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8160" y="9113520"/>
            <a:ext cx="822960" cy="3962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5151120" y="396240"/>
            <a:ext cx="1491615" cy="911352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983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669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57775" y="1100667"/>
            <a:ext cx="1328738" cy="7594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100667"/>
            <a:ext cx="4543425" cy="7594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2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15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6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5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9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3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59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64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36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017" y="250952"/>
            <a:ext cx="6593967" cy="9404096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928191"/>
            <a:ext cx="576072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037840"/>
            <a:ext cx="5760720" cy="567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076" y="9113520"/>
            <a:ext cx="1543050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08F8929-E7BD-40F8-8FF0-2F51B9EDEF1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7672" y="9113520"/>
            <a:ext cx="2962656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537" y="9113520"/>
            <a:ext cx="822960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B7B3BD-DC6E-44F7-BE00-C11A35080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9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lang="en-US" sz="3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4F7AAA-CDAB-A22B-C364-67EA2EDA8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6" y="2326464"/>
            <a:ext cx="6452756" cy="2243667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若者の自立を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応援しようセミナー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AB1840-B6A0-0F50-77D6-5A1437BE4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8655" y="4101719"/>
            <a:ext cx="5137368" cy="1778001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パステルでは、メンバーたちが、日々地域生活や就職を目指して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活動しています。そ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して仕事をする喜びと大変さを知って、また前に進んでいます。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そんなメンバーたちの声を、皆様にお届けしたいと思います。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「どうすれば自立できるんだろう？」「そもそも自立ってなに？」とお悩みの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方、ご家族様、ぜひご参加ください。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本当に自立に必要なこと、若者たちの求めていること、そして応援できる福祉サービスのことを知っていただき、将来の自立に希望を持っていただけることと思います。皆様のご参加をお待ちして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おります。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EA56040D-1A23-7B1F-E837-2A360CABF327}"/>
              </a:ext>
            </a:extLst>
          </p:cNvPr>
          <p:cNvSpPr txBox="1">
            <a:spLocks/>
          </p:cNvSpPr>
          <p:nvPr/>
        </p:nvSpPr>
        <p:spPr>
          <a:xfrm>
            <a:off x="1031937" y="5879720"/>
            <a:ext cx="4980253" cy="1540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 spc="6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　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1DDF7482-9426-B3F9-2758-810F8FA2B154}"/>
              </a:ext>
            </a:extLst>
          </p:cNvPr>
          <p:cNvSpPr txBox="1">
            <a:spLocks/>
          </p:cNvSpPr>
          <p:nvPr/>
        </p:nvSpPr>
        <p:spPr>
          <a:xfrm>
            <a:off x="-3503380" y="7299413"/>
            <a:ext cx="5137368" cy="2076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 spc="6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kumimoji="1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641600" algn="l"/>
            <a:endParaRPr lang="ja-JP" altLang="ja-JP" sz="18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8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  <a:endParaRPr lang="en-US" altLang="ja-JP" sz="1200" b="1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C93C3C6-F533-CFAC-BE23-249AE7107A08}"/>
              </a:ext>
            </a:extLst>
          </p:cNvPr>
          <p:cNvSpPr/>
          <p:nvPr/>
        </p:nvSpPr>
        <p:spPr>
          <a:xfrm>
            <a:off x="497854" y="433591"/>
            <a:ext cx="5978971" cy="9721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2024</a:t>
            </a:r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（福）足羽福祉会パステル地域公開講座</a:t>
            </a:r>
            <a:endParaRPr kumimoji="1" lang="ja-JP" altLang="en-US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63CE8FE-1BEE-32E9-BFAC-697C8A69FD33}"/>
              </a:ext>
            </a:extLst>
          </p:cNvPr>
          <p:cNvSpPr/>
          <p:nvPr/>
        </p:nvSpPr>
        <p:spPr>
          <a:xfrm>
            <a:off x="393539" y="8337488"/>
            <a:ext cx="6083286" cy="13105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社会福祉法人足羽福祉会　パステル　　　　　　　　　　　　　　　　　　　　　　　　　　　　　　　　　　　　　　　　　　　電話：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0776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89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1558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0776-89-1557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pastel@asuwafukushikai.jp https://www.asuwafukusihkai.jp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担当：髙村・竹内</a:t>
            </a:r>
            <a:endParaRPr kumimoji="1" lang="ja-JP" altLang="en-US" sz="1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8526BA-60BF-B3C3-1C58-9FECF86E2106}"/>
              </a:ext>
            </a:extLst>
          </p:cNvPr>
          <p:cNvSpPr txBox="1"/>
          <p:nvPr/>
        </p:nvSpPr>
        <p:spPr>
          <a:xfrm>
            <a:off x="1031936" y="5888615"/>
            <a:ext cx="498025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                              </a:t>
            </a:r>
            <a:r>
              <a:rPr lang="ja-JP" altLang="en-US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記　</a:t>
            </a:r>
            <a:endParaRPr lang="en-US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日時：　２０２５年 </a:t>
            </a:r>
            <a:r>
              <a:rPr lang="en-US" altLang="ja-JP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</a:t>
            </a:r>
            <a:r>
              <a:rPr lang="ja-JP" altLang="en-US" sz="1400" b="1" kern="10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土</a:t>
            </a:r>
            <a:r>
              <a:rPr lang="ja-JP" altLang="ja-JP" sz="1400" b="1" kern="10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）１０時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～１２時</a:t>
            </a:r>
            <a:endParaRPr lang="en-US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ja-JP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場所：　</a:t>
            </a:r>
            <a:r>
              <a:rPr lang="ja-JP" altLang="en-US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足羽福祉会本部</a:t>
            </a:r>
            <a:r>
              <a:rPr lang="ja-JP" altLang="en-US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（福井市栂野町</a:t>
            </a:r>
            <a:r>
              <a:rPr lang="en-US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20-7</a:t>
            </a:r>
            <a:r>
              <a:rPr lang="ja-JP" altLang="en-US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ja-JP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内容：　①「自立</a:t>
            </a:r>
            <a:r>
              <a:rPr lang="ja-JP" altLang="en-US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ってなんだろう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（講義）」</a:t>
            </a:r>
            <a:endParaRPr lang="en-US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   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②</a:t>
            </a:r>
            <a:r>
              <a:rPr lang="ja-JP" altLang="en-US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「家族に協力してほしいこと（講義）」</a:t>
            </a:r>
            <a:endParaRPr lang="en-US" altLang="ja-JP" sz="14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08602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シャボン">
  <a:themeElements>
    <a:clrScheme name="シャボン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シャボン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シャボン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220</TotalTime>
  <Words>239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游ゴシック</vt:lpstr>
      <vt:lpstr>Calibri</vt:lpstr>
      <vt:lpstr>Calibri Light</vt:lpstr>
      <vt:lpstr>Century Gothic</vt:lpstr>
      <vt:lpstr>Garamond</vt:lpstr>
      <vt:lpstr>Wingdings 2</vt:lpstr>
      <vt:lpstr>HDOfficeLightV0</vt:lpstr>
      <vt:lpstr>シャボン</vt:lpstr>
      <vt:lpstr>若者の自立を 応援しようセミナー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pastel03</dc:creator>
  <cp:lastModifiedBy>pastel1008</cp:lastModifiedBy>
  <cp:revision>5</cp:revision>
  <dcterms:created xsi:type="dcterms:W3CDTF">2024-12-23T10:19:42Z</dcterms:created>
  <dcterms:modified xsi:type="dcterms:W3CDTF">2025-01-07T07:40:52Z</dcterms:modified>
</cp:coreProperties>
</file>